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Extra Light" charset="1" panose="00000300000000000000"/>
      <p:regular r:id="rId10"/>
    </p:embeddedFont>
    <p:embeddedFont>
      <p:font typeface="Muli Extra Light Bold" charset="1" panose="00000400000000000000"/>
      <p:regular r:id="rId11"/>
    </p:embeddedFont>
    <p:embeddedFont>
      <p:font typeface="Muli Extra Light Italics" charset="1" panose="00000300000000000000"/>
      <p:regular r:id="rId12"/>
    </p:embeddedFont>
    <p:embeddedFont>
      <p:font typeface="Muli Extra Light Bold Italics" charset="1" panose="00000400000000000000"/>
      <p:regular r:id="rId13"/>
    </p:embeddedFont>
    <p:embeddedFont>
      <p:font typeface="Squada One"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2.png" Type="http://schemas.openxmlformats.org/officeDocument/2006/relationships/image"/><Relationship Id="rId4" Target="../media/image1.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8.jpeg" Type="http://schemas.openxmlformats.org/officeDocument/2006/relationships/image"/><Relationship Id="rId4" Target="https://huggingface.co"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1.gif"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2700000">
            <a:off x="-5122216" y="3190239"/>
            <a:ext cx="15794455" cy="14957"/>
          </a:xfrm>
          <a:prstGeom prst="rect">
            <a:avLst/>
          </a:prstGeom>
          <a:solidFill>
            <a:srgbClr val="FFFFFF"/>
          </a:solidFill>
        </p:spPr>
      </p:sp>
      <p:sp>
        <p:nvSpPr>
          <p:cNvPr name="AutoShape 3" id="3"/>
          <p:cNvSpPr/>
          <p:nvPr/>
        </p:nvSpPr>
        <p:spPr>
          <a:xfrm rot="-2700000">
            <a:off x="2952317" y="-548699"/>
            <a:ext cx="5289562" cy="184970"/>
          </a:xfrm>
          <a:prstGeom prst="rect">
            <a:avLst/>
          </a:prstGeom>
          <a:solidFill>
            <a:srgbClr val="FFFFFF"/>
          </a:solidFill>
        </p:spPr>
      </p:sp>
      <p:pic>
        <p:nvPicPr>
          <p:cNvPr name="Picture 4" id="4"/>
          <p:cNvPicPr>
            <a:picLocks noChangeAspect="true"/>
          </p:cNvPicPr>
          <p:nvPr/>
        </p:nvPicPr>
        <p:blipFill>
          <a:blip r:embed="rId2"/>
          <a:srcRect l="0" t="0" r="0" b="0"/>
          <a:stretch>
            <a:fillRect/>
          </a:stretch>
        </p:blipFill>
        <p:spPr>
          <a:xfrm flipH="false" flipV="false" rot="0">
            <a:off x="2579352" y="1643850"/>
            <a:ext cx="810160" cy="644290"/>
          </a:xfrm>
          <a:prstGeom prst="rect">
            <a:avLst/>
          </a:prstGeom>
        </p:spPr>
      </p:pic>
      <p:sp>
        <p:nvSpPr>
          <p:cNvPr name="AutoShape 5" id="5"/>
          <p:cNvSpPr/>
          <p:nvPr/>
        </p:nvSpPr>
        <p:spPr>
          <a:xfrm rot="-2700000">
            <a:off x="9705446" y="9183666"/>
            <a:ext cx="12443199" cy="11783"/>
          </a:xfrm>
          <a:prstGeom prst="rect">
            <a:avLst/>
          </a:prstGeom>
          <a:solidFill>
            <a:srgbClr val="FFFFFF"/>
          </a:solidFill>
        </p:spPr>
      </p:sp>
      <p:pic>
        <p:nvPicPr>
          <p:cNvPr name="Picture 6" id="6"/>
          <p:cNvPicPr>
            <a:picLocks noChangeAspect="true"/>
          </p:cNvPicPr>
          <p:nvPr/>
        </p:nvPicPr>
        <p:blipFill>
          <a:blip r:embed="rId2">
            <a:alphaModFix amt="29000"/>
          </a:blip>
          <a:srcRect l="0" t="0" r="0" b="0"/>
          <a:stretch>
            <a:fillRect/>
          </a:stretch>
        </p:blipFill>
        <p:spPr>
          <a:xfrm flipH="false" flipV="false" rot="0">
            <a:off x="598332" y="4411683"/>
            <a:ext cx="1383451" cy="110020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3497791" y="2862480"/>
            <a:ext cx="4198613" cy="419861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5411271" y="7164515"/>
            <a:ext cx="2172948" cy="2918885"/>
          </a:xfrm>
          <a:prstGeom prst="rect">
            <a:avLst/>
          </a:prstGeom>
        </p:spPr>
      </p:pic>
      <p:sp>
        <p:nvSpPr>
          <p:cNvPr name="TextBox 9" id="9"/>
          <p:cNvSpPr txBox="true"/>
          <p:nvPr/>
        </p:nvSpPr>
        <p:spPr>
          <a:xfrm rot="0">
            <a:off x="6189072" y="3474021"/>
            <a:ext cx="10668944" cy="3805682"/>
          </a:xfrm>
          <a:prstGeom prst="rect">
            <a:avLst/>
          </a:prstGeom>
        </p:spPr>
        <p:txBody>
          <a:bodyPr anchor="t" rtlCol="false" tIns="0" lIns="0" bIns="0" rIns="0">
            <a:spAutoFit/>
          </a:bodyPr>
          <a:lstStyle/>
          <a:p>
            <a:pPr algn="ctr">
              <a:lnSpc>
                <a:spcPts val="14329"/>
              </a:lnSpc>
            </a:pPr>
            <a:r>
              <a:rPr lang="en-US" sz="16100">
                <a:solidFill>
                  <a:srgbClr val="FFFFFF"/>
                </a:solidFill>
                <a:latin typeface="Squada One"/>
              </a:rPr>
              <a:t>GETTING INTO HUGGINGFACE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1687048" y="1676400"/>
            <a:ext cx="14913905" cy="6934200"/>
            <a:chOff x="0" y="0"/>
            <a:chExt cx="42810008" cy="19904456"/>
          </a:xfrm>
        </p:grpSpPr>
        <p:sp>
          <p:nvSpPr>
            <p:cNvPr name="Freeform 3" id="3"/>
            <p:cNvSpPr/>
            <p:nvPr/>
          </p:nvSpPr>
          <p:spPr>
            <a:xfrm>
              <a:off x="0" y="0"/>
              <a:ext cx="42810007" cy="19904456"/>
            </a:xfrm>
            <a:custGeom>
              <a:avLst/>
              <a:gdLst/>
              <a:ahLst/>
              <a:cxnLst/>
              <a:rect r="r" b="b" t="t" l="l"/>
              <a:pathLst>
                <a:path h="19904456" w="42810007">
                  <a:moveTo>
                    <a:pt x="0" y="0"/>
                  </a:moveTo>
                  <a:lnTo>
                    <a:pt x="0" y="19904456"/>
                  </a:lnTo>
                  <a:lnTo>
                    <a:pt x="42810007" y="19904456"/>
                  </a:lnTo>
                  <a:lnTo>
                    <a:pt x="42810007" y="0"/>
                  </a:lnTo>
                  <a:lnTo>
                    <a:pt x="0" y="0"/>
                  </a:lnTo>
                  <a:close/>
                  <a:moveTo>
                    <a:pt x="42749050" y="19843496"/>
                  </a:moveTo>
                  <a:lnTo>
                    <a:pt x="59690" y="19843496"/>
                  </a:lnTo>
                  <a:lnTo>
                    <a:pt x="59690" y="59690"/>
                  </a:lnTo>
                  <a:lnTo>
                    <a:pt x="42749050" y="59690"/>
                  </a:lnTo>
                  <a:lnTo>
                    <a:pt x="42749050" y="19843496"/>
                  </a:lnTo>
                  <a:close/>
                </a:path>
              </a:pathLst>
            </a:custGeom>
            <a:solidFill>
              <a:srgbClr val="FFFFFF"/>
            </a:solidFill>
          </p:spPr>
        </p:sp>
      </p:grpSp>
      <p:grpSp>
        <p:nvGrpSpPr>
          <p:cNvPr name="Group 4" id="4"/>
          <p:cNvGrpSpPr/>
          <p:nvPr/>
        </p:nvGrpSpPr>
        <p:grpSpPr>
          <a:xfrm rot="0">
            <a:off x="8660035" y="1263921"/>
            <a:ext cx="967930" cy="824957"/>
            <a:chOff x="0" y="0"/>
            <a:chExt cx="1290574" cy="1099943"/>
          </a:xfrm>
        </p:grpSpPr>
        <p:sp>
          <p:nvSpPr>
            <p:cNvPr name="AutoShape 5" id="5"/>
            <p:cNvSpPr/>
            <p:nvPr/>
          </p:nvSpPr>
          <p:spPr>
            <a:xfrm rot="0">
              <a:off x="0" y="0"/>
              <a:ext cx="1290574" cy="1099943"/>
            </a:xfrm>
            <a:prstGeom prst="rect">
              <a:avLst/>
            </a:prstGeom>
            <a:solidFill>
              <a:srgbClr val="292929"/>
            </a:solidFill>
          </p:spPr>
        </p:sp>
        <p:pic>
          <p:nvPicPr>
            <p:cNvPr name="Picture 6" id="6"/>
            <p:cNvPicPr>
              <a:picLocks noChangeAspect="true"/>
            </p:cNvPicPr>
            <p:nvPr/>
          </p:nvPicPr>
          <p:blipFill>
            <a:blip r:embed="rId2"/>
            <a:srcRect l="0" t="0" r="0" b="0"/>
            <a:stretch>
              <a:fillRect/>
            </a:stretch>
          </p:blipFill>
          <p:spPr>
            <a:xfrm flipH="false" flipV="false" rot="0">
              <a:off x="235863" y="0"/>
              <a:ext cx="818847" cy="1099943"/>
            </a:xfrm>
            <a:prstGeom prst="rect">
              <a:avLst/>
            </a:prstGeom>
          </p:spPr>
        </p:pic>
      </p:grpSp>
      <p:grpSp>
        <p:nvGrpSpPr>
          <p:cNvPr name="Group 7" id="7"/>
          <p:cNvGrpSpPr/>
          <p:nvPr/>
        </p:nvGrpSpPr>
        <p:grpSpPr>
          <a:xfrm rot="0">
            <a:off x="8660035" y="8198121"/>
            <a:ext cx="967930" cy="824957"/>
            <a:chOff x="0" y="0"/>
            <a:chExt cx="1290574" cy="1099943"/>
          </a:xfrm>
        </p:grpSpPr>
        <p:sp>
          <p:nvSpPr>
            <p:cNvPr name="AutoShape 8" id="8"/>
            <p:cNvSpPr/>
            <p:nvPr/>
          </p:nvSpPr>
          <p:spPr>
            <a:xfrm rot="0">
              <a:off x="0" y="0"/>
              <a:ext cx="1290574" cy="1099943"/>
            </a:xfrm>
            <a:prstGeom prst="rect">
              <a:avLst/>
            </a:prstGeom>
            <a:solidFill>
              <a:srgbClr val="292929"/>
            </a:solidFill>
          </p:spPr>
        </p:sp>
        <p:pic>
          <p:nvPicPr>
            <p:cNvPr name="Picture 9" id="9"/>
            <p:cNvPicPr>
              <a:picLocks noChangeAspect="true"/>
            </p:cNvPicPr>
            <p:nvPr/>
          </p:nvPicPr>
          <p:blipFill>
            <a:blip r:embed="rId2"/>
            <a:srcRect l="0" t="0" r="0" b="0"/>
            <a:stretch>
              <a:fillRect/>
            </a:stretch>
          </p:blipFill>
          <p:spPr>
            <a:xfrm flipH="false" flipV="false" rot="0">
              <a:off x="235863" y="0"/>
              <a:ext cx="818847" cy="1099943"/>
            </a:xfrm>
            <a:prstGeom prst="rect">
              <a:avLst/>
            </a:prstGeom>
          </p:spPr>
        </p:pic>
      </p:grpSp>
      <p:sp>
        <p:nvSpPr>
          <p:cNvPr name="TextBox 10" id="10"/>
          <p:cNvSpPr txBox="true"/>
          <p:nvPr/>
        </p:nvSpPr>
        <p:spPr>
          <a:xfrm rot="0">
            <a:off x="3116920" y="2511375"/>
            <a:ext cx="12054159" cy="1301115"/>
          </a:xfrm>
          <a:prstGeom prst="rect">
            <a:avLst/>
          </a:prstGeom>
        </p:spPr>
        <p:txBody>
          <a:bodyPr anchor="t" rtlCol="false" tIns="0" lIns="0" bIns="0" rIns="0">
            <a:spAutoFit/>
          </a:bodyPr>
          <a:lstStyle/>
          <a:p>
            <a:pPr algn="ctr">
              <a:lnSpc>
                <a:spcPts val="9600"/>
              </a:lnSpc>
            </a:pPr>
            <a:r>
              <a:rPr lang="en-US" sz="9600">
                <a:solidFill>
                  <a:srgbClr val="FFFFFF"/>
                </a:solidFill>
                <a:latin typeface="Squada One"/>
              </a:rPr>
              <a:t>WHAT IS        ?</a:t>
            </a:r>
          </a:p>
        </p:txBody>
      </p:sp>
      <p:sp>
        <p:nvSpPr>
          <p:cNvPr name="TextBox 11" id="11"/>
          <p:cNvSpPr txBox="true"/>
          <p:nvPr/>
        </p:nvSpPr>
        <p:spPr>
          <a:xfrm rot="0">
            <a:off x="3984867" y="4827189"/>
            <a:ext cx="10318266" cy="2878456"/>
          </a:xfrm>
          <a:prstGeom prst="rect">
            <a:avLst/>
          </a:prstGeom>
        </p:spPr>
        <p:txBody>
          <a:bodyPr anchor="t" rtlCol="false" tIns="0" lIns="0" bIns="0" rIns="0">
            <a:spAutoFit/>
          </a:bodyPr>
          <a:lstStyle/>
          <a:p>
            <a:pPr algn="ctr">
              <a:lnSpc>
                <a:spcPts val="4619"/>
              </a:lnSpc>
            </a:pPr>
            <a:r>
              <a:rPr lang="en-US" sz="3299">
                <a:solidFill>
                  <a:srgbClr val="FFFFFF"/>
                </a:solidFill>
                <a:latin typeface="Muli Extra Light"/>
              </a:rPr>
              <a:t>Hugging Face is an open source ML &amp; DS community platform. It provides various tools to build, train and deploy ML model. On Hugging Face, ML Engineers and Data Scientist get support and contribute to the open source of machine learning. </a:t>
            </a:r>
          </a:p>
        </p:txBody>
      </p:sp>
      <p:pic>
        <p:nvPicPr>
          <p:cNvPr name="Picture 12" id="12"/>
          <p:cNvPicPr>
            <a:picLocks noChangeAspect="true"/>
          </p:cNvPicPr>
          <p:nvPr/>
        </p:nvPicPr>
        <p:blipFill>
          <a:blip r:embed="rId3"/>
          <a:srcRect l="0" t="0" r="0" b="0"/>
          <a:stretch>
            <a:fillRect/>
          </a:stretch>
        </p:blipFill>
        <p:spPr>
          <a:xfrm flipH="false" flipV="false" rot="0">
            <a:off x="10083797" y="2587073"/>
            <a:ext cx="1158742" cy="1158742"/>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9131140" y="2385633"/>
            <a:ext cx="608691" cy="582972"/>
          </a:xfrm>
          <a:prstGeom prst="rect">
            <a:avLst/>
          </a:prstGeom>
        </p:spPr>
      </p:pic>
      <p:sp>
        <p:nvSpPr>
          <p:cNvPr name="AutoShape 3" id="3"/>
          <p:cNvSpPr/>
          <p:nvPr/>
        </p:nvSpPr>
        <p:spPr>
          <a:xfrm rot="0">
            <a:off x="0" y="43812"/>
            <a:ext cx="8364483" cy="10631172"/>
          </a:xfrm>
          <a:prstGeom prst="rect">
            <a:avLst/>
          </a:prstGeom>
          <a:solidFill>
            <a:srgbClr val="191919"/>
          </a:solidFill>
        </p:spPr>
      </p:sp>
      <p:pic>
        <p:nvPicPr>
          <p:cNvPr name="Picture 4" id="4"/>
          <p:cNvPicPr>
            <a:picLocks noChangeAspect="true"/>
          </p:cNvPicPr>
          <p:nvPr/>
        </p:nvPicPr>
        <p:blipFill>
          <a:blip r:embed="rId3"/>
          <a:srcRect l="0" t="0" r="0" b="0"/>
          <a:stretch>
            <a:fillRect/>
          </a:stretch>
        </p:blipFill>
        <p:spPr>
          <a:xfrm flipH="false" flipV="false" rot="0">
            <a:off x="2966197" y="5599245"/>
            <a:ext cx="1761850" cy="1761850"/>
          </a:xfrm>
          <a:prstGeom prst="rect">
            <a:avLst/>
          </a:prstGeom>
        </p:spPr>
      </p:pic>
      <p:sp>
        <p:nvSpPr>
          <p:cNvPr name="TextBox 5" id="5"/>
          <p:cNvSpPr txBox="true"/>
          <p:nvPr/>
        </p:nvSpPr>
        <p:spPr>
          <a:xfrm rot="0">
            <a:off x="1028700" y="3964305"/>
            <a:ext cx="5636844" cy="2520315"/>
          </a:xfrm>
          <a:prstGeom prst="rect">
            <a:avLst/>
          </a:prstGeom>
        </p:spPr>
        <p:txBody>
          <a:bodyPr anchor="t" rtlCol="false" tIns="0" lIns="0" bIns="0" rIns="0">
            <a:spAutoFit/>
          </a:bodyPr>
          <a:lstStyle/>
          <a:p>
            <a:pPr>
              <a:lnSpc>
                <a:spcPts val="9600"/>
              </a:lnSpc>
            </a:pPr>
            <a:r>
              <a:rPr lang="en-US" sz="9600">
                <a:solidFill>
                  <a:srgbClr val="FFFFFF"/>
                </a:solidFill>
                <a:latin typeface="Squada One"/>
              </a:rPr>
              <a:t>WHY TO USE </a:t>
            </a:r>
          </a:p>
          <a:p>
            <a:pPr>
              <a:lnSpc>
                <a:spcPts val="9600"/>
              </a:lnSpc>
            </a:pPr>
          </a:p>
        </p:txBody>
      </p:sp>
      <p:sp>
        <p:nvSpPr>
          <p:cNvPr name="TextBox 6" id="6"/>
          <p:cNvSpPr txBox="true"/>
          <p:nvPr/>
        </p:nvSpPr>
        <p:spPr>
          <a:xfrm rot="0">
            <a:off x="10152198" y="2294722"/>
            <a:ext cx="7443913" cy="679069"/>
          </a:xfrm>
          <a:prstGeom prst="rect">
            <a:avLst/>
          </a:prstGeom>
        </p:spPr>
        <p:txBody>
          <a:bodyPr anchor="t" rtlCol="false" tIns="0" lIns="0" bIns="0" rIns="0">
            <a:spAutoFit/>
          </a:bodyPr>
          <a:lstStyle/>
          <a:p>
            <a:pPr>
              <a:lnSpc>
                <a:spcPts val="5469"/>
              </a:lnSpc>
            </a:pPr>
            <a:r>
              <a:rPr lang="en-US" sz="3906">
                <a:solidFill>
                  <a:srgbClr val="FFFFFF"/>
                </a:solidFill>
                <a:latin typeface="Squada One"/>
              </a:rPr>
              <a:t>Github of Machine Learning</a:t>
            </a:r>
          </a:p>
        </p:txBody>
      </p:sp>
      <p:grpSp>
        <p:nvGrpSpPr>
          <p:cNvPr name="Group 7" id="7"/>
          <p:cNvGrpSpPr/>
          <p:nvPr/>
        </p:nvGrpSpPr>
        <p:grpSpPr>
          <a:xfrm rot="0">
            <a:off x="9144000" y="6421625"/>
            <a:ext cx="8452111" cy="608691"/>
            <a:chOff x="0" y="0"/>
            <a:chExt cx="11269482" cy="811588"/>
          </a:xfrm>
        </p:grpSpPr>
        <p:pic>
          <p:nvPicPr>
            <p:cNvPr name="Picture 8" id="8"/>
            <p:cNvPicPr>
              <a:picLocks noChangeAspect="true"/>
            </p:cNvPicPr>
            <p:nvPr/>
          </p:nvPicPr>
          <p:blipFill>
            <a:blip r:embed="rId2"/>
            <a:srcRect l="0" t="0" r="0" b="0"/>
            <a:stretch>
              <a:fillRect/>
            </a:stretch>
          </p:blipFill>
          <p:spPr>
            <a:xfrm flipH="false" flipV="false" rot="-5400000">
              <a:off x="-17146" y="17146"/>
              <a:ext cx="811588" cy="777296"/>
            </a:xfrm>
            <a:prstGeom prst="rect">
              <a:avLst/>
            </a:prstGeom>
          </p:spPr>
        </p:pic>
        <p:sp>
          <p:nvSpPr>
            <p:cNvPr name="TextBox 9" id="9"/>
            <p:cNvSpPr txBox="true"/>
            <p:nvPr/>
          </p:nvSpPr>
          <p:spPr>
            <a:xfrm rot="0">
              <a:off x="1344264" y="-75493"/>
              <a:ext cx="9925218" cy="876850"/>
            </a:xfrm>
            <a:prstGeom prst="rect">
              <a:avLst/>
            </a:prstGeom>
          </p:spPr>
          <p:txBody>
            <a:bodyPr anchor="t" rtlCol="false" tIns="0" lIns="0" bIns="0" rIns="0">
              <a:spAutoFit/>
            </a:bodyPr>
            <a:lstStyle/>
            <a:p>
              <a:pPr>
                <a:lnSpc>
                  <a:spcPts val="5469"/>
                </a:lnSpc>
              </a:pPr>
              <a:r>
                <a:rPr lang="en-US" sz="3906">
                  <a:solidFill>
                    <a:srgbClr val="FFFFFF"/>
                  </a:solidFill>
                  <a:latin typeface="Squada One"/>
                </a:rPr>
                <a:t>State of Art Models</a:t>
              </a:r>
            </a:p>
          </p:txBody>
        </p:sp>
      </p:grpSp>
      <p:grpSp>
        <p:nvGrpSpPr>
          <p:cNvPr name="Group 10" id="10"/>
          <p:cNvGrpSpPr/>
          <p:nvPr/>
        </p:nvGrpSpPr>
        <p:grpSpPr>
          <a:xfrm rot="0">
            <a:off x="9144000" y="7737332"/>
            <a:ext cx="8452111" cy="608691"/>
            <a:chOff x="0" y="0"/>
            <a:chExt cx="11269482" cy="811588"/>
          </a:xfrm>
        </p:grpSpPr>
        <p:pic>
          <p:nvPicPr>
            <p:cNvPr name="Picture 11" id="11"/>
            <p:cNvPicPr>
              <a:picLocks noChangeAspect="true"/>
            </p:cNvPicPr>
            <p:nvPr/>
          </p:nvPicPr>
          <p:blipFill>
            <a:blip r:embed="rId2"/>
            <a:srcRect l="0" t="0" r="0" b="0"/>
            <a:stretch>
              <a:fillRect/>
            </a:stretch>
          </p:blipFill>
          <p:spPr>
            <a:xfrm flipH="false" flipV="false" rot="-5400000">
              <a:off x="-17146" y="17146"/>
              <a:ext cx="811588" cy="777296"/>
            </a:xfrm>
            <a:prstGeom prst="rect">
              <a:avLst/>
            </a:prstGeom>
          </p:spPr>
        </p:pic>
        <p:sp>
          <p:nvSpPr>
            <p:cNvPr name="TextBox 12" id="12"/>
            <p:cNvSpPr txBox="true"/>
            <p:nvPr/>
          </p:nvSpPr>
          <p:spPr>
            <a:xfrm rot="0">
              <a:off x="1344264" y="-75493"/>
              <a:ext cx="9925218" cy="876850"/>
            </a:xfrm>
            <a:prstGeom prst="rect">
              <a:avLst/>
            </a:prstGeom>
          </p:spPr>
          <p:txBody>
            <a:bodyPr anchor="t" rtlCol="false" tIns="0" lIns="0" bIns="0" rIns="0">
              <a:spAutoFit/>
            </a:bodyPr>
            <a:lstStyle/>
            <a:p>
              <a:pPr>
                <a:lnSpc>
                  <a:spcPts val="5469"/>
                </a:lnSpc>
              </a:pPr>
              <a:r>
                <a:rPr lang="en-US" sz="3906">
                  <a:solidFill>
                    <a:srgbClr val="FFFFFF"/>
                  </a:solidFill>
                  <a:latin typeface="Squada One Bold"/>
                </a:rPr>
                <a:t>Widespread Support</a:t>
              </a:r>
            </a:p>
          </p:txBody>
        </p:sp>
      </p:grpSp>
      <p:pic>
        <p:nvPicPr>
          <p:cNvPr name="Picture 13" id="13"/>
          <p:cNvPicPr>
            <a:picLocks noChangeAspect="true"/>
          </p:cNvPicPr>
          <p:nvPr/>
        </p:nvPicPr>
        <p:blipFill>
          <a:blip r:embed="rId2"/>
          <a:srcRect l="0" t="0" r="0" b="0"/>
          <a:stretch>
            <a:fillRect/>
          </a:stretch>
        </p:blipFill>
        <p:spPr>
          <a:xfrm flipH="false" flipV="false" rot="-5400000">
            <a:off x="9130562" y="5091999"/>
            <a:ext cx="636048" cy="609173"/>
          </a:xfrm>
          <a:prstGeom prst="rect">
            <a:avLst/>
          </a:prstGeom>
        </p:spPr>
      </p:pic>
      <p:sp>
        <p:nvSpPr>
          <p:cNvPr name="TextBox 14" id="14"/>
          <p:cNvSpPr txBox="true"/>
          <p:nvPr/>
        </p:nvSpPr>
        <p:spPr>
          <a:xfrm rot="0">
            <a:off x="10197511" y="5000855"/>
            <a:ext cx="8870006" cy="679069"/>
          </a:xfrm>
          <a:prstGeom prst="rect">
            <a:avLst/>
          </a:prstGeom>
        </p:spPr>
        <p:txBody>
          <a:bodyPr anchor="t" rtlCol="false" tIns="0" lIns="0" bIns="0" rIns="0">
            <a:spAutoFit/>
          </a:bodyPr>
          <a:lstStyle/>
          <a:p>
            <a:pPr>
              <a:lnSpc>
                <a:spcPts val="5469"/>
              </a:lnSpc>
            </a:pPr>
            <a:r>
              <a:rPr lang="en-US" sz="3906">
                <a:solidFill>
                  <a:srgbClr val="FFFFFF"/>
                </a:solidFill>
                <a:latin typeface="Squada One Bold"/>
              </a:rPr>
              <a:t>Community Approach for rapid growth in AI</a:t>
            </a:r>
          </a:p>
        </p:txBody>
      </p:sp>
      <p:grpSp>
        <p:nvGrpSpPr>
          <p:cNvPr name="Group 15" id="15"/>
          <p:cNvGrpSpPr/>
          <p:nvPr/>
        </p:nvGrpSpPr>
        <p:grpSpPr>
          <a:xfrm rot="0">
            <a:off x="9144000" y="3725667"/>
            <a:ext cx="8452111" cy="608691"/>
            <a:chOff x="0" y="0"/>
            <a:chExt cx="11269482" cy="811588"/>
          </a:xfrm>
        </p:grpSpPr>
        <p:pic>
          <p:nvPicPr>
            <p:cNvPr name="Picture 16" id="16"/>
            <p:cNvPicPr>
              <a:picLocks noChangeAspect="true"/>
            </p:cNvPicPr>
            <p:nvPr/>
          </p:nvPicPr>
          <p:blipFill>
            <a:blip r:embed="rId2"/>
            <a:srcRect l="0" t="0" r="0" b="0"/>
            <a:stretch>
              <a:fillRect/>
            </a:stretch>
          </p:blipFill>
          <p:spPr>
            <a:xfrm flipH="false" flipV="false" rot="-5400000">
              <a:off x="-17146" y="17146"/>
              <a:ext cx="811588" cy="777296"/>
            </a:xfrm>
            <a:prstGeom prst="rect">
              <a:avLst/>
            </a:prstGeom>
          </p:spPr>
        </p:pic>
        <p:sp>
          <p:nvSpPr>
            <p:cNvPr name="TextBox 17" id="17"/>
            <p:cNvSpPr txBox="true"/>
            <p:nvPr/>
          </p:nvSpPr>
          <p:spPr>
            <a:xfrm rot="0">
              <a:off x="1344264" y="-75493"/>
              <a:ext cx="9925218" cy="876850"/>
            </a:xfrm>
            <a:prstGeom prst="rect">
              <a:avLst/>
            </a:prstGeom>
          </p:spPr>
          <p:txBody>
            <a:bodyPr anchor="t" rtlCol="false" tIns="0" lIns="0" bIns="0" rIns="0">
              <a:spAutoFit/>
            </a:bodyPr>
            <a:lstStyle/>
            <a:p>
              <a:pPr>
                <a:lnSpc>
                  <a:spcPts val="5469"/>
                </a:lnSpc>
              </a:pPr>
              <a:r>
                <a:rPr lang="en-US" sz="3906">
                  <a:solidFill>
                    <a:srgbClr val="FFFFFF"/>
                  </a:solidFill>
                  <a:latin typeface="Squada One Bold"/>
                </a:rPr>
                <a:t>Easy Interface, Easy Deployment</a:t>
              </a:r>
            </a:p>
          </p:txBody>
        </p:sp>
      </p:grpSp>
      <p:sp>
        <p:nvSpPr>
          <p:cNvPr name="AutoShape 18" id="18"/>
          <p:cNvSpPr/>
          <p:nvPr/>
        </p:nvSpPr>
        <p:spPr>
          <a:xfrm rot="-2700000">
            <a:off x="-6320525" y="2044584"/>
            <a:ext cx="15794455" cy="14957"/>
          </a:xfrm>
          <a:prstGeom prst="rect">
            <a:avLst/>
          </a:prstGeom>
          <a:solidFill>
            <a:srgbClr val="FFFFFF"/>
          </a:solidFill>
        </p:spPr>
      </p:sp>
      <p:sp>
        <p:nvSpPr>
          <p:cNvPr name="AutoShape 19" id="19"/>
          <p:cNvSpPr/>
          <p:nvPr/>
        </p:nvSpPr>
        <p:spPr>
          <a:xfrm rot="-2700000">
            <a:off x="1677622" y="-1556905"/>
            <a:ext cx="5289562" cy="184970"/>
          </a:xfrm>
          <a:prstGeom prst="rect">
            <a:avLst/>
          </a:prstGeom>
          <a:solidFill>
            <a:srgbClr val="FFFFFF"/>
          </a:solidFill>
        </p:spPr>
      </p:sp>
      <p:pic>
        <p:nvPicPr>
          <p:cNvPr name="Picture 20" id="20"/>
          <p:cNvPicPr>
            <a:picLocks noChangeAspect="true"/>
          </p:cNvPicPr>
          <p:nvPr/>
        </p:nvPicPr>
        <p:blipFill>
          <a:blip r:embed="rId4"/>
          <a:srcRect l="0" t="0" r="0" b="0"/>
          <a:stretch>
            <a:fillRect/>
          </a:stretch>
        </p:blipFill>
        <p:spPr>
          <a:xfrm flipH="false" flipV="false" rot="0">
            <a:off x="1576703" y="664848"/>
            <a:ext cx="810160" cy="64429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0" y="-1084961"/>
            <a:ext cx="18464393" cy="184643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836443" y="656970"/>
            <a:ext cx="12615114" cy="897306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0" y="-1084961"/>
            <a:ext cx="18464393" cy="184643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869354" y="187262"/>
            <a:ext cx="12556774" cy="991838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2700000">
            <a:off x="12230100" y="6722688"/>
            <a:ext cx="10058400" cy="9525"/>
          </a:xfrm>
          <a:prstGeom prst="rect">
            <a:avLst/>
          </a:prstGeom>
          <a:solidFill>
            <a:srgbClr val="FFFFFF"/>
          </a:solidFill>
        </p:spPr>
      </p:sp>
      <p:sp>
        <p:nvSpPr>
          <p:cNvPr name="AutoShape 3" id="3"/>
          <p:cNvSpPr/>
          <p:nvPr/>
        </p:nvSpPr>
        <p:spPr>
          <a:xfrm rot="-2700000">
            <a:off x="-3567451" y="1997101"/>
            <a:ext cx="10058400" cy="9525"/>
          </a:xfrm>
          <a:prstGeom prst="rect">
            <a:avLst/>
          </a:prstGeom>
          <a:solidFill>
            <a:srgbClr val="FFFFFF"/>
          </a:solidFill>
        </p:spPr>
      </p:sp>
      <p:sp>
        <p:nvSpPr>
          <p:cNvPr name="AutoShape 4" id="4"/>
          <p:cNvSpPr/>
          <p:nvPr/>
        </p:nvSpPr>
        <p:spPr>
          <a:xfrm rot="-2700000">
            <a:off x="1574662" y="-383971"/>
            <a:ext cx="3368557" cy="117795"/>
          </a:xfrm>
          <a:prstGeom prst="rect">
            <a:avLst/>
          </a:prstGeom>
          <a:solidFill>
            <a:srgbClr val="FFFFFF"/>
          </a:solidFill>
        </p:spPr>
      </p:sp>
      <p:pic>
        <p:nvPicPr>
          <p:cNvPr name="Picture 5" id="5"/>
          <p:cNvPicPr>
            <a:picLocks noChangeAspect="true"/>
          </p:cNvPicPr>
          <p:nvPr/>
        </p:nvPicPr>
        <p:blipFill>
          <a:blip r:embed="rId2"/>
          <a:srcRect l="0" t="0" r="0" b="0"/>
          <a:stretch>
            <a:fillRect/>
          </a:stretch>
        </p:blipFill>
        <p:spPr>
          <a:xfrm flipH="false" flipV="false" rot="0">
            <a:off x="1337147" y="1012313"/>
            <a:ext cx="515935" cy="410304"/>
          </a:xfrm>
          <a:prstGeom prst="rect">
            <a:avLst/>
          </a:prstGeom>
        </p:spPr>
      </p:pic>
      <p:pic>
        <p:nvPicPr>
          <p:cNvPr name="Picture 6" id="6"/>
          <p:cNvPicPr>
            <a:picLocks noChangeAspect="true"/>
          </p:cNvPicPr>
          <p:nvPr/>
        </p:nvPicPr>
        <p:blipFill>
          <a:blip r:embed="rId2">
            <a:alphaModFix amt="29000"/>
          </a:blip>
          <a:srcRect l="0" t="0" r="0" b="0"/>
          <a:stretch>
            <a:fillRect/>
          </a:stretch>
        </p:blipFill>
        <p:spPr>
          <a:xfrm flipH="false" flipV="false" rot="0">
            <a:off x="14255441" y="9209013"/>
            <a:ext cx="881025" cy="70064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0" y="1870773"/>
            <a:ext cx="18288000" cy="8416227"/>
          </a:xfrm>
          <a:prstGeom prst="rect">
            <a:avLst/>
          </a:prstGeom>
        </p:spPr>
      </p:pic>
      <p:sp>
        <p:nvSpPr>
          <p:cNvPr name="TextBox 8" id="8"/>
          <p:cNvSpPr txBox="true"/>
          <p:nvPr/>
        </p:nvSpPr>
        <p:spPr>
          <a:xfrm rot="0">
            <a:off x="10130636" y="537527"/>
            <a:ext cx="7629079"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hlinkClick r:id="rId4" tooltip="https://huggingface.co"/>
              </a:rPr>
              <a:t>https://huggingface.co/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2700000">
            <a:off x="12230100" y="6722688"/>
            <a:ext cx="10058400" cy="9525"/>
          </a:xfrm>
          <a:prstGeom prst="rect">
            <a:avLst/>
          </a:prstGeom>
          <a:solidFill>
            <a:srgbClr val="FFFFFF"/>
          </a:solidFill>
        </p:spPr>
      </p:sp>
      <p:sp>
        <p:nvSpPr>
          <p:cNvPr name="AutoShape 3" id="3"/>
          <p:cNvSpPr/>
          <p:nvPr/>
        </p:nvSpPr>
        <p:spPr>
          <a:xfrm rot="-2700000">
            <a:off x="-3567451" y="1997101"/>
            <a:ext cx="10058400" cy="9525"/>
          </a:xfrm>
          <a:prstGeom prst="rect">
            <a:avLst/>
          </a:prstGeom>
          <a:solidFill>
            <a:srgbClr val="FFFFFF"/>
          </a:solidFill>
        </p:spPr>
      </p:sp>
      <p:sp>
        <p:nvSpPr>
          <p:cNvPr name="AutoShape 4" id="4"/>
          <p:cNvSpPr/>
          <p:nvPr/>
        </p:nvSpPr>
        <p:spPr>
          <a:xfrm rot="-2700000">
            <a:off x="1574662" y="-383971"/>
            <a:ext cx="3368557" cy="117795"/>
          </a:xfrm>
          <a:prstGeom prst="rect">
            <a:avLst/>
          </a:prstGeom>
          <a:solidFill>
            <a:srgbClr val="FFFFFF"/>
          </a:solidFill>
        </p:spPr>
      </p:sp>
      <p:pic>
        <p:nvPicPr>
          <p:cNvPr name="Picture 5" id="5"/>
          <p:cNvPicPr>
            <a:picLocks noChangeAspect="true"/>
          </p:cNvPicPr>
          <p:nvPr/>
        </p:nvPicPr>
        <p:blipFill>
          <a:blip r:embed="rId2"/>
          <a:srcRect l="0" t="0" r="0" b="0"/>
          <a:stretch>
            <a:fillRect/>
          </a:stretch>
        </p:blipFill>
        <p:spPr>
          <a:xfrm flipH="false" flipV="false" rot="0">
            <a:off x="1337147" y="1012313"/>
            <a:ext cx="515935" cy="410304"/>
          </a:xfrm>
          <a:prstGeom prst="rect">
            <a:avLst/>
          </a:prstGeom>
        </p:spPr>
      </p:pic>
      <p:pic>
        <p:nvPicPr>
          <p:cNvPr name="Picture 6" id="6"/>
          <p:cNvPicPr>
            <a:picLocks noChangeAspect="true"/>
          </p:cNvPicPr>
          <p:nvPr/>
        </p:nvPicPr>
        <p:blipFill>
          <a:blip r:embed="rId2">
            <a:alphaModFix amt="29000"/>
          </a:blip>
          <a:srcRect l="0" t="0" r="0" b="0"/>
          <a:stretch>
            <a:fillRect/>
          </a:stretch>
        </p:blipFill>
        <p:spPr>
          <a:xfrm flipH="false" flipV="false" rot="0">
            <a:off x="14255441" y="9209013"/>
            <a:ext cx="881025" cy="70064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0" y="1685134"/>
            <a:ext cx="18288000" cy="8601866"/>
          </a:xfrm>
          <a:prstGeom prst="rect">
            <a:avLst/>
          </a:prstGeom>
        </p:spPr>
      </p:pic>
      <p:sp>
        <p:nvSpPr>
          <p:cNvPr name="TextBox 8" id="8"/>
          <p:cNvSpPr txBox="true"/>
          <p:nvPr/>
        </p:nvSpPr>
        <p:spPr>
          <a:xfrm rot="0">
            <a:off x="8869381" y="537527"/>
            <a:ext cx="8842177" cy="887095"/>
          </a:xfrm>
          <a:prstGeom prst="rect">
            <a:avLst/>
          </a:prstGeom>
        </p:spPr>
        <p:txBody>
          <a:bodyPr anchor="t" rtlCol="false" tIns="0" lIns="0" bIns="0" rIns="0">
            <a:spAutoFit/>
          </a:bodyPr>
          <a:lstStyle/>
          <a:p>
            <a:pPr algn="ctr">
              <a:lnSpc>
                <a:spcPts val="7279"/>
              </a:lnSpc>
            </a:pPr>
            <a:r>
              <a:rPr lang="en-US" sz="5199" u="sng">
                <a:solidFill>
                  <a:srgbClr val="FFFFFF"/>
                </a:solidFill>
                <a:latin typeface="Canva Sans Bold"/>
              </a:rPr>
              <a:t>https://huggingface.co/join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0" y="-1084961"/>
            <a:ext cx="18464393" cy="18464393"/>
          </a:xfrm>
          <a:prstGeom prst="rect">
            <a:avLst/>
          </a:prstGeom>
        </p:spPr>
      </p:pic>
      <p:pic>
        <p:nvPicPr>
          <p:cNvPr name="Picture 3" id="3"/>
          <p:cNvPicPr>
            <a:picLocks noChangeAspect="true"/>
          </p:cNvPicPr>
          <p:nvPr/>
        </p:nvPicPr>
        <p:blipFill>
          <a:blip r:embed="rId3"/>
          <a:srcRect l="2522" t="0" r="32828" b="0"/>
          <a:stretch>
            <a:fillRect/>
          </a:stretch>
        </p:blipFill>
        <p:spPr>
          <a:xfrm flipH="false" flipV="false" rot="0">
            <a:off x="1919488" y="0"/>
            <a:ext cx="16368512" cy="10287000"/>
          </a:xfrm>
          <a:prstGeom prst="rect">
            <a:avLst/>
          </a:prstGeom>
        </p:spPr>
      </p:pic>
      <p:sp>
        <p:nvSpPr>
          <p:cNvPr name="TextBox 4" id="4"/>
          <p:cNvSpPr txBox="true"/>
          <p:nvPr/>
        </p:nvSpPr>
        <p:spPr>
          <a:xfrm rot="-5400000">
            <a:off x="-3419892" y="4794667"/>
            <a:ext cx="8900359"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Canva Sans Bold"/>
              </a:rPr>
              <a:t>LET'S EXPLORE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0" y="0"/>
            <a:ext cx="18464393" cy="1846439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853405" y="1190423"/>
            <a:ext cx="7787562" cy="79061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0"/>
            <a:ext cx="4532448" cy="4532448"/>
          </a:xfrm>
          <a:prstGeom prst="rect">
            <a:avLst/>
          </a:prstGeom>
        </p:spPr>
      </p:pic>
      <p:sp>
        <p:nvSpPr>
          <p:cNvPr name="TextBox 5" id="5"/>
          <p:cNvSpPr txBox="true"/>
          <p:nvPr/>
        </p:nvSpPr>
        <p:spPr>
          <a:xfrm rot="0">
            <a:off x="1113879" y="3763536"/>
            <a:ext cx="6837138" cy="4958715"/>
          </a:xfrm>
          <a:prstGeom prst="rect">
            <a:avLst/>
          </a:prstGeom>
        </p:spPr>
        <p:txBody>
          <a:bodyPr anchor="t" rtlCol="false" tIns="0" lIns="0" bIns="0" rIns="0">
            <a:spAutoFit/>
          </a:bodyPr>
          <a:lstStyle/>
          <a:p>
            <a:pPr>
              <a:lnSpc>
                <a:spcPts val="9600"/>
              </a:lnSpc>
            </a:pPr>
            <a:r>
              <a:rPr lang="en-US" sz="9600">
                <a:solidFill>
                  <a:srgbClr val="FFFFFF"/>
                </a:solidFill>
                <a:latin typeface="Squada One"/>
              </a:rPr>
              <a:t>LET'S BUILD USING HUGGINGFACE </a:t>
            </a:r>
          </a:p>
          <a:p>
            <a:pPr>
              <a:lnSpc>
                <a:spcPts val="96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DAFY-0WRrB0</dc:identifier>
  <dcterms:modified xsi:type="dcterms:W3CDTF">2011-08-01T06:04:30Z</dcterms:modified>
  <cp:revision>1</cp:revision>
  <dc:title>Getting into</dc:title>
</cp:coreProperties>
</file>